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634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6B0E-6850-451A-8439-B9A79484AC9C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80074-4A96-4A06-9C1F-6127EABA4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114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6B0E-6850-451A-8439-B9A79484AC9C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80074-4A96-4A06-9C1F-6127EABA4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758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6B0E-6850-451A-8439-B9A79484AC9C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80074-4A96-4A06-9C1F-6127EABA4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26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6B0E-6850-451A-8439-B9A79484AC9C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80074-4A96-4A06-9C1F-6127EABA4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351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6B0E-6850-451A-8439-B9A79484AC9C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80074-4A96-4A06-9C1F-6127EABA4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376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6B0E-6850-451A-8439-B9A79484AC9C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80074-4A96-4A06-9C1F-6127EABA4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982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6B0E-6850-451A-8439-B9A79484AC9C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80074-4A96-4A06-9C1F-6127EABA4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76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6B0E-6850-451A-8439-B9A79484AC9C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80074-4A96-4A06-9C1F-6127EABA4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829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6B0E-6850-451A-8439-B9A79484AC9C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80074-4A96-4A06-9C1F-6127EABA4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151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6B0E-6850-451A-8439-B9A79484AC9C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80074-4A96-4A06-9C1F-6127EABA4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768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6B0E-6850-451A-8439-B9A79484AC9C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80074-4A96-4A06-9C1F-6127EABA4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2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56B0E-6850-451A-8439-B9A79484AC9C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80074-4A96-4A06-9C1F-6127EABA4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680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921862"/>
            <a:ext cx="609600" cy="584775"/>
          </a:xfrm>
          <a:prstGeom prst="rect">
            <a:avLst/>
          </a:prstGeom>
          <a:noFill/>
          <a:ln w="1905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07057" y="2921862"/>
            <a:ext cx="609600" cy="584775"/>
          </a:xfrm>
          <a:prstGeom prst="rect">
            <a:avLst/>
          </a:prstGeom>
          <a:noFill/>
          <a:ln w="1905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2</a:t>
            </a:r>
            <a:endParaRPr lang="en-US" sz="32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905000" y="2921862"/>
            <a:ext cx="609600" cy="584775"/>
          </a:xfrm>
          <a:prstGeom prst="rect">
            <a:avLst/>
          </a:prstGeom>
          <a:noFill/>
          <a:ln w="1905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07257" y="2921862"/>
            <a:ext cx="609600" cy="584775"/>
          </a:xfrm>
          <a:prstGeom prst="rect">
            <a:avLst/>
          </a:prstGeom>
          <a:noFill/>
          <a:ln w="1905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96574" y="2946975"/>
            <a:ext cx="609600" cy="584775"/>
          </a:xfrm>
          <a:prstGeom prst="rect">
            <a:avLst/>
          </a:prstGeom>
          <a:noFill/>
          <a:ln w="1905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98831" y="2946975"/>
            <a:ext cx="609600" cy="584775"/>
          </a:xfrm>
          <a:prstGeom prst="rect">
            <a:avLst/>
          </a:prstGeom>
          <a:noFill/>
          <a:ln w="1905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96774" y="2946975"/>
            <a:ext cx="609600" cy="584775"/>
          </a:xfrm>
          <a:prstGeom prst="rect">
            <a:avLst/>
          </a:prstGeom>
          <a:noFill/>
          <a:ln w="1905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7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99031" y="2946975"/>
            <a:ext cx="609600" cy="584775"/>
          </a:xfrm>
          <a:prstGeom prst="rect">
            <a:avLst/>
          </a:prstGeom>
          <a:noFill/>
          <a:ln w="1905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8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61031" y="2946974"/>
            <a:ext cx="609600" cy="584775"/>
          </a:xfrm>
          <a:prstGeom prst="rect">
            <a:avLst/>
          </a:prstGeom>
          <a:noFill/>
          <a:ln w="1905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9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463288" y="2946974"/>
            <a:ext cx="609600" cy="584775"/>
          </a:xfrm>
          <a:prstGeom prst="rect">
            <a:avLst/>
          </a:prstGeom>
          <a:noFill/>
          <a:ln w="1905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10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225288" y="2931446"/>
            <a:ext cx="609600" cy="584775"/>
          </a:xfrm>
          <a:prstGeom prst="rect">
            <a:avLst/>
          </a:prstGeom>
          <a:noFill/>
          <a:ln w="1905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1735203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osdadmin</dc:creator>
  <cp:lastModifiedBy>osdadmin</cp:lastModifiedBy>
  <cp:revision>1</cp:revision>
  <dcterms:created xsi:type="dcterms:W3CDTF">2012-12-05T13:42:03Z</dcterms:created>
  <dcterms:modified xsi:type="dcterms:W3CDTF">2013-01-11T03:35:23Z</dcterms:modified>
</cp:coreProperties>
</file>